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99.3</c:v>
                </c:pt>
                <c:pt idx="2">
                  <c:v>99.21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53.82</c:v>
                </c:pt>
                <c:pt idx="1">
                  <c:v>54.19</c:v>
                </c:pt>
                <c:pt idx="2">
                  <c:v>51.58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2688128"/>
        <c:axId val="122689696"/>
      </c:bar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>
                  <c:v>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2688128"/>
        <c:axId val="122689696"/>
      </c:lineChart>
      <c:catAx>
        <c:axId val="12268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689696"/>
        <c:crosses val="autoZero"/>
        <c:auto val="1"/>
        <c:lblAlgn val="ctr"/>
        <c:lblOffset val="100"/>
        <c:noMultiLvlLbl val="0"/>
      </c:catAx>
      <c:valAx>
        <c:axId val="12268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68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95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2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1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3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8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3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5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97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2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441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7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CE376-CF2C-45AF-AB8F-6D21076BEDCD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4484F-B513-460B-9D35-2DC064F00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88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школы за 2017-2018 учебный 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Отличников </a:t>
            </a:r>
            <a:r>
              <a:rPr lang="ru-RU" dirty="0" smtClean="0"/>
              <a:t>–52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Ударников – </a:t>
            </a:r>
            <a:r>
              <a:rPr lang="ru-RU" dirty="0" smtClean="0"/>
              <a:t>275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Троечников – </a:t>
            </a:r>
            <a:r>
              <a:rPr lang="ru-RU" dirty="0" smtClean="0"/>
              <a:t>302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Двоечников – 2 (</a:t>
            </a:r>
            <a:r>
              <a:rPr lang="ru-RU" dirty="0" err="1"/>
              <a:t>Шихалеев</a:t>
            </a:r>
            <a:r>
              <a:rPr lang="ru-RU" dirty="0"/>
              <a:t> О</a:t>
            </a:r>
            <a:r>
              <a:rPr lang="ru-RU" dirty="0" smtClean="0"/>
              <a:t>.,</a:t>
            </a:r>
            <a:r>
              <a:rPr lang="ru-RU" dirty="0" err="1" smtClean="0"/>
              <a:t>Нигматуллин</a:t>
            </a:r>
            <a:r>
              <a:rPr lang="ru-RU" dirty="0" smtClean="0"/>
              <a:t> </a:t>
            </a:r>
            <a:r>
              <a:rPr lang="ru-RU" dirty="0"/>
              <a:t>А. </a:t>
            </a:r>
            <a:r>
              <a:rPr lang="ru-RU" dirty="0" smtClean="0"/>
              <a:t>9б, Марков Е. 5в, </a:t>
            </a:r>
            <a:r>
              <a:rPr lang="ru-RU" dirty="0" err="1" smtClean="0"/>
              <a:t>Якупов</a:t>
            </a:r>
            <a:r>
              <a:rPr lang="ru-RU" dirty="0" smtClean="0"/>
              <a:t> 7в, Абдулов Р. 6а)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Качество: </a:t>
            </a:r>
            <a:r>
              <a:rPr lang="ru-RU" dirty="0" smtClean="0"/>
              <a:t>51,58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Успеваемость: </a:t>
            </a:r>
            <a:r>
              <a:rPr lang="ru-RU" dirty="0" smtClean="0"/>
              <a:t>99,21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31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результативности школы: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0601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149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89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школы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2017-2018уч.год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Сравнительный анализ качества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за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минувший год показывает,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качество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находится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оптимальном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уровне.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 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2016-17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ачество снизилось на 3%.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по школе в этом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составила 99,21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0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По школе высокий уровень</a:t>
            </a:r>
            <a:br>
              <a:rPr lang="ru-RU" b="1" dirty="0"/>
            </a:br>
            <a:r>
              <a:rPr lang="ru-RU" b="1" dirty="0"/>
              <a:t>качества знаний имеют классы: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2 б (</a:t>
            </a:r>
            <a:r>
              <a:rPr lang="ru-RU" sz="4800" dirty="0" err="1" smtClean="0"/>
              <a:t>кл</a:t>
            </a:r>
            <a:r>
              <a:rPr lang="ru-RU" sz="4800" dirty="0" smtClean="0"/>
              <a:t>. рук. </a:t>
            </a:r>
            <a:r>
              <a:rPr lang="ru-RU" sz="4800" dirty="0" err="1" smtClean="0"/>
              <a:t>Гумарова</a:t>
            </a:r>
            <a:r>
              <a:rPr lang="ru-RU" sz="4800" dirty="0" smtClean="0"/>
              <a:t> А.И.)-80,77 %</a:t>
            </a:r>
          </a:p>
          <a:p>
            <a:r>
              <a:rPr lang="ru-RU" sz="4800" dirty="0" smtClean="0"/>
              <a:t>3 а (</a:t>
            </a:r>
            <a:r>
              <a:rPr lang="ru-RU" sz="4800" dirty="0" err="1" smtClean="0"/>
              <a:t>кл</a:t>
            </a:r>
            <a:r>
              <a:rPr lang="ru-RU" sz="4800" dirty="0" smtClean="0"/>
              <a:t>. рук. </a:t>
            </a:r>
            <a:r>
              <a:rPr lang="ru-RU" sz="4800" dirty="0" err="1" smtClean="0"/>
              <a:t>Гайнуллина</a:t>
            </a:r>
            <a:r>
              <a:rPr lang="ru-RU" sz="4800" dirty="0" smtClean="0"/>
              <a:t> А.М.)-76 %</a:t>
            </a:r>
            <a:endParaRPr lang="ru-RU" sz="4800" dirty="0"/>
          </a:p>
          <a:p>
            <a:r>
              <a:rPr lang="ru-RU" sz="4800" dirty="0" smtClean="0"/>
              <a:t>4 в (</a:t>
            </a:r>
            <a:r>
              <a:rPr lang="ru-RU" sz="4800" dirty="0" err="1" smtClean="0"/>
              <a:t>кл</a:t>
            </a:r>
            <a:r>
              <a:rPr lang="ru-RU" sz="4800" dirty="0" smtClean="0"/>
              <a:t>. рук. Андреева М.В.) -73,91 %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7853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По школе низкий уровень</a:t>
            </a:r>
            <a:br>
              <a:rPr lang="ru-RU" b="1" dirty="0"/>
            </a:br>
            <a:r>
              <a:rPr lang="ru-RU" b="1" dirty="0"/>
              <a:t>качества знаний имеют классы: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6 б (</a:t>
            </a:r>
            <a:r>
              <a:rPr lang="ru-RU" sz="4000" dirty="0" err="1" smtClean="0"/>
              <a:t>кл</a:t>
            </a:r>
            <a:r>
              <a:rPr lang="ru-RU" sz="4000" dirty="0" smtClean="0"/>
              <a:t>. рук. Ганиева В.М.) – 24 %</a:t>
            </a:r>
          </a:p>
          <a:p>
            <a:r>
              <a:rPr lang="ru-RU" sz="4000" dirty="0" smtClean="0"/>
              <a:t>7 в (</a:t>
            </a:r>
            <a:r>
              <a:rPr lang="ru-RU" sz="4000" dirty="0" err="1" smtClean="0"/>
              <a:t>кл</a:t>
            </a:r>
            <a:r>
              <a:rPr lang="ru-RU" sz="4000" dirty="0" smtClean="0"/>
              <a:t>. рук. Шамсутдинова Л.И.) -34,78 %</a:t>
            </a:r>
          </a:p>
          <a:p>
            <a:r>
              <a:rPr lang="ru-RU" sz="4000" dirty="0" smtClean="0"/>
              <a:t>8 б ( </a:t>
            </a:r>
            <a:r>
              <a:rPr lang="ru-RU" sz="4000" dirty="0" err="1" smtClean="0"/>
              <a:t>кл.рук</a:t>
            </a:r>
            <a:r>
              <a:rPr lang="ru-RU" sz="4000" dirty="0" smtClean="0"/>
              <a:t>. Гарипова Ф.В.)- 33,33 %</a:t>
            </a:r>
          </a:p>
          <a:p>
            <a:r>
              <a:rPr lang="ru-RU" sz="4000" dirty="0" smtClean="0"/>
              <a:t>10 а ( </a:t>
            </a:r>
            <a:r>
              <a:rPr lang="ru-RU" sz="4000" dirty="0" err="1" smtClean="0"/>
              <a:t>кл</a:t>
            </a:r>
            <a:r>
              <a:rPr lang="ru-RU" sz="4000" dirty="0" smtClean="0"/>
              <a:t>. рук. </a:t>
            </a:r>
            <a:r>
              <a:rPr lang="ru-RU" sz="4000" dirty="0" err="1" smtClean="0"/>
              <a:t>Преснова</a:t>
            </a:r>
            <a:r>
              <a:rPr lang="ru-RU" sz="4000" dirty="0" smtClean="0"/>
              <a:t> Н.Г.)- 23,08 %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17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40280" y="2298184"/>
            <a:ext cx="92352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0" i="0" dirty="0" smtClean="0">
                <a:solidFill>
                  <a:srgbClr val="000000"/>
                </a:solidFill>
                <a:effectLst/>
                <a:latin typeface="yandex-sans"/>
              </a:rPr>
              <a:t>Анализ ГИА -2018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660056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192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yandex-sans</vt:lpstr>
      <vt:lpstr>Тема Office</vt:lpstr>
      <vt:lpstr>Результативность школы за 2017-2018 учебный год</vt:lpstr>
      <vt:lpstr>Сравнительный анализ результативности школы:</vt:lpstr>
      <vt:lpstr>Результативность школы за 2017-2018уч.год: </vt:lpstr>
      <vt:lpstr>По школе высокий уровень качества знаний имеют классы: </vt:lpstr>
      <vt:lpstr>По школе низкий уровень качества знаний имеют классы: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Результативность школы за 2017-2018 учебный год</dc:title>
  <dc:creator>Figylin</dc:creator>
  <cp:lastModifiedBy>Figylin</cp:lastModifiedBy>
  <cp:revision>4</cp:revision>
  <dcterms:created xsi:type="dcterms:W3CDTF">2018-08-28T15:53:55Z</dcterms:created>
  <dcterms:modified xsi:type="dcterms:W3CDTF">2018-08-28T16:25:08Z</dcterms:modified>
</cp:coreProperties>
</file>